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3E55702B-156A-438B-BC24-85152E0E6457}" type="datetimeFigureOut">
              <a:rPr lang="es-MX" smtClean="0"/>
              <a:t>10/3/2014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3E55702B-156A-438B-BC24-85152E0E6457}" type="datetimeFigureOut">
              <a:rPr lang="es-MX" smtClean="0"/>
              <a:t>10/3/2014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3E55702B-156A-438B-BC24-85152E0E6457}" type="datetimeFigureOut">
              <a:rPr lang="es-MX" smtClean="0"/>
              <a:t>10/3/2014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3E55702B-156A-438B-BC24-85152E0E6457}" type="datetimeFigureOut">
              <a:rPr lang="es-MX" smtClean="0"/>
              <a:t>10/3/2014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5702B-156A-438B-BC24-85152E0E6457}" type="datetimeFigureOut">
              <a:rPr lang="es-MX" smtClean="0"/>
              <a:t>10/3/2014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3E55702B-156A-438B-BC24-85152E0E6457}" type="datetimeFigureOut">
              <a:rPr lang="es-MX" smtClean="0"/>
              <a:t>10/3/2014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3E55702B-156A-438B-BC24-85152E0E6457}" type="datetimeFigureOut">
              <a:rPr lang="es-MX" smtClean="0"/>
              <a:t>10/3/2014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3E55702B-156A-438B-BC24-85152E0E6457}" type="datetimeFigureOut">
              <a:rPr lang="es-MX" smtClean="0"/>
              <a:t>10/3/2014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5702B-156A-438B-BC24-85152E0E6457}" type="datetimeFigureOut">
              <a:rPr lang="es-MX" smtClean="0"/>
              <a:t>10/3/2014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5702B-156A-438B-BC24-85152E0E6457}" type="datetimeFigureOut">
              <a:rPr lang="es-MX" smtClean="0"/>
              <a:t>10/3/2014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5702B-156A-438B-BC24-85152E0E6457}" type="datetimeFigureOut">
              <a:rPr lang="es-MX" smtClean="0"/>
              <a:t>10/3/2014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C0727B3-CDF0-4C8B-9311-1B746CA509D4}" type="slidenum">
              <a:rPr lang="es-MX" smtClean="0"/>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5702B-156A-438B-BC24-85152E0E6457}" type="datetimeFigureOut">
              <a:rPr lang="es-MX" smtClean="0"/>
              <a:t>10/3/2014</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727B3-CDF0-4C8B-9311-1B746CA509D4}" type="slidenum">
              <a:rPr lang="es-MX" smtClean="0"/>
              <a:t>‹#›</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30657" t="27286" r="32208" b="14735"/>
          <a:stretch>
            <a:fillRect/>
          </a:stretch>
        </p:blipFill>
        <p:spPr bwMode="auto">
          <a:xfrm>
            <a:off x="539552" y="908720"/>
            <a:ext cx="2543019" cy="2232248"/>
          </a:xfrm>
          <a:prstGeom prst="rect">
            <a:avLst/>
          </a:prstGeom>
          <a:noFill/>
          <a:ln w="9525">
            <a:noFill/>
            <a:miter lim="800000"/>
            <a:headEnd/>
            <a:tailEnd/>
          </a:ln>
        </p:spPr>
      </p:pic>
      <p:sp>
        <p:nvSpPr>
          <p:cNvPr id="6" name="TextBox 5"/>
          <p:cNvSpPr txBox="1"/>
          <p:nvPr/>
        </p:nvSpPr>
        <p:spPr>
          <a:xfrm>
            <a:off x="3509829" y="332656"/>
            <a:ext cx="5634171" cy="2492990"/>
          </a:xfrm>
          <a:prstGeom prst="rect">
            <a:avLst/>
          </a:prstGeom>
          <a:noFill/>
        </p:spPr>
        <p:txBody>
          <a:bodyPr wrap="square" rtlCol="0">
            <a:spAutoFit/>
          </a:bodyPr>
          <a:lstStyle/>
          <a:p>
            <a:r>
              <a:rPr lang="es-MX" sz="1200" dirty="0" smtClean="0"/>
              <a:t>Para obtener los códigos de falla:</a:t>
            </a:r>
          </a:p>
          <a:p>
            <a:pPr>
              <a:buFont typeface="Arial" pitchFamily="34" charset="0"/>
              <a:buChar char="•"/>
            </a:pPr>
            <a:r>
              <a:rPr lang="es-MX" sz="1200" dirty="0" smtClean="0"/>
              <a:t>Ponga el freno de estacionamiento.</a:t>
            </a:r>
          </a:p>
          <a:p>
            <a:pPr>
              <a:buFont typeface="Arial" pitchFamily="34" charset="0"/>
              <a:buChar char="•"/>
            </a:pPr>
            <a:r>
              <a:rPr lang="es-MX" sz="1200" dirty="0" smtClean="0"/>
              <a:t>Ponga la llave de ignición en encendido (motor apagado).</a:t>
            </a:r>
          </a:p>
          <a:p>
            <a:pPr>
              <a:buFont typeface="Arial" pitchFamily="34" charset="0"/>
              <a:buChar char="•"/>
            </a:pPr>
            <a:r>
              <a:rPr lang="es-MX" sz="1200" dirty="0" smtClean="0"/>
              <a:t>Presione  y suelte simultáneamente los botones  </a:t>
            </a:r>
            <a:r>
              <a:rPr lang="es-MX" sz="1200" dirty="0" err="1" smtClean="0"/>
              <a:t>Cruise</a:t>
            </a:r>
            <a:r>
              <a:rPr lang="es-MX" sz="1200" dirty="0" smtClean="0"/>
              <a:t> </a:t>
            </a:r>
            <a:r>
              <a:rPr lang="es-MX" sz="1200" dirty="0" err="1" smtClean="0"/>
              <a:t>on</a:t>
            </a:r>
            <a:r>
              <a:rPr lang="es-MX" sz="1200" dirty="0" smtClean="0"/>
              <a:t> y </a:t>
            </a:r>
            <a:r>
              <a:rPr lang="es-MX" sz="1200" dirty="0" err="1" smtClean="0"/>
              <a:t>Reume</a:t>
            </a:r>
            <a:r>
              <a:rPr lang="es-MX" sz="1200" dirty="0" smtClean="0"/>
              <a:t> /</a:t>
            </a:r>
            <a:r>
              <a:rPr lang="es-MX" sz="1200" dirty="0" err="1" smtClean="0"/>
              <a:t>Accel</a:t>
            </a:r>
            <a:r>
              <a:rPr lang="es-MX" sz="1200" dirty="0" smtClean="0"/>
              <a:t>.</a:t>
            </a:r>
          </a:p>
          <a:p>
            <a:pPr>
              <a:buFont typeface="Arial" pitchFamily="34" charset="0"/>
              <a:buChar char="•"/>
            </a:pPr>
            <a:r>
              <a:rPr lang="es-ES" sz="1200" dirty="0" smtClean="0"/>
              <a:t>Cuando la prueba se haya completado, el ECM parpadeará la lámpara MOTOR rojo y la lámpara MOTOR ámbar para indicar los códigos de diagnóstico. Leer los códigos de diagnóstico siguiendo la secuencia siguiente: </a:t>
            </a:r>
          </a:p>
          <a:p>
            <a:pPr>
              <a:buFont typeface="Arial" pitchFamily="34" charset="0"/>
              <a:buChar char="•"/>
            </a:pPr>
            <a:endParaRPr lang="es-ES" sz="1200" dirty="0" smtClean="0"/>
          </a:p>
          <a:p>
            <a:r>
              <a:rPr lang="es-ES" sz="1200" dirty="0" smtClean="0"/>
              <a:t>1. La lámpara MOTOR rojo parpadeará una vez para indicar el comienzo de DTC activos. </a:t>
            </a:r>
          </a:p>
          <a:p>
            <a:r>
              <a:rPr lang="es-ES" sz="1200" dirty="0" smtClean="0"/>
              <a:t>2. La lámpara MOTOR ámbar parpadea señalización repetidamente el DTC activos. </a:t>
            </a:r>
          </a:p>
          <a:p>
            <a:pPr>
              <a:buFont typeface="Arial" pitchFamily="34" charset="0"/>
              <a:buChar char="•"/>
            </a:pPr>
            <a:endParaRPr lang="es-ES" sz="1200" dirty="0" smtClean="0"/>
          </a:p>
          <a:p>
            <a:pPr>
              <a:buFont typeface="Arial" pitchFamily="34" charset="0"/>
              <a:buChar char="•"/>
            </a:pPr>
            <a:r>
              <a:rPr lang="es-ES" sz="1200" dirty="0" smtClean="0"/>
              <a:t>NOTA: Todos los DTC tres dígitos. El código 111 indica que no hay códigos de diagnóstico se han detectado. </a:t>
            </a:r>
          </a:p>
        </p:txBody>
      </p:sp>
      <p:cxnSp>
        <p:nvCxnSpPr>
          <p:cNvPr id="8" name="Straight Arrow Connector 7"/>
          <p:cNvCxnSpPr/>
          <p:nvPr/>
        </p:nvCxnSpPr>
        <p:spPr>
          <a:xfrm rot="16200000" flipH="1">
            <a:off x="395536" y="908720"/>
            <a:ext cx="864096" cy="720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2339752" y="1412775"/>
            <a:ext cx="1008112" cy="57606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9512" y="260648"/>
            <a:ext cx="2717475" cy="400110"/>
          </a:xfrm>
          <a:prstGeom prst="rect">
            <a:avLst/>
          </a:prstGeom>
          <a:noFill/>
        </p:spPr>
        <p:txBody>
          <a:bodyPr wrap="none" rtlCol="0">
            <a:spAutoFit/>
          </a:bodyPr>
          <a:lstStyle/>
          <a:p>
            <a:r>
              <a:rPr lang="es-MX" sz="2000" dirty="0" smtClean="0"/>
              <a:t>Obtener códigos de falla</a:t>
            </a:r>
            <a:endParaRPr lang="es-MX" sz="2000" dirty="0"/>
          </a:p>
        </p:txBody>
      </p:sp>
      <p:sp>
        <p:nvSpPr>
          <p:cNvPr id="12" name="TextBox 11"/>
          <p:cNvSpPr txBox="1"/>
          <p:nvPr/>
        </p:nvSpPr>
        <p:spPr>
          <a:xfrm>
            <a:off x="467544" y="3472458"/>
            <a:ext cx="8424936" cy="2800767"/>
          </a:xfrm>
          <a:prstGeom prst="rect">
            <a:avLst/>
          </a:prstGeom>
          <a:noFill/>
        </p:spPr>
        <p:txBody>
          <a:bodyPr wrap="square" rtlCol="0">
            <a:spAutoFit/>
          </a:bodyPr>
          <a:lstStyle/>
          <a:p>
            <a:r>
              <a:rPr lang="es-ES" sz="1400" dirty="0" smtClean="0"/>
              <a:t>3. </a:t>
            </a:r>
            <a:r>
              <a:rPr lang="es-ES" sz="1200" dirty="0" smtClean="0"/>
              <a:t>Cuente los destellos de color ámbar en secuencia. Después de cada dígito del código se producirá una breve pausa. Tres parpadeos y una pausa indicarían número 3. Dos destellos, una pausa, tres destellos, una pausa, y dos destellos y una pausa indicarían código de diagnóstico 232. Si hay más de un DTC, la lámpara MOTOR rojo parpadeará una vez que indica el comienzo de otro DTC activo. </a:t>
            </a:r>
          </a:p>
          <a:p>
            <a:pPr>
              <a:buFont typeface="Arial" pitchFamily="34" charset="0"/>
              <a:buChar char="•"/>
            </a:pPr>
            <a:endParaRPr lang="es-ES" sz="1200" dirty="0" smtClean="0"/>
          </a:p>
          <a:p>
            <a:pPr>
              <a:buFont typeface="Arial" pitchFamily="34" charset="0"/>
              <a:buChar char="•"/>
            </a:pPr>
            <a:r>
              <a:rPr lang="es-ES" sz="1200" dirty="0" smtClean="0"/>
              <a:t>Después que todos los DTC activos han parpadeado, la lámpara MOTOR rojo parpadea dos veces para indicar el inicio de INACTIVO DTC. Cuente los destellos de la lámpara MOTOR ámbar. Si hay más de un código inactivo, la lámpara MOTOR rojo parpadeará una vez entre cada DTC. </a:t>
            </a:r>
          </a:p>
          <a:p>
            <a:pPr>
              <a:buFont typeface="Arial" pitchFamily="34" charset="0"/>
              <a:buChar char="•"/>
            </a:pPr>
            <a:endParaRPr lang="es-ES" sz="1200" dirty="0" smtClean="0"/>
          </a:p>
          <a:p>
            <a:pPr>
              <a:buFont typeface="Arial" pitchFamily="34" charset="0"/>
              <a:buChar char="•"/>
            </a:pPr>
            <a:r>
              <a:rPr lang="es-ES" sz="1200" dirty="0" smtClean="0"/>
              <a:t>Después de todos los DTC se han enviado, la lámpara MOTOR rojo parpadea tres veces para indicar el final del mensaje. </a:t>
            </a:r>
          </a:p>
          <a:p>
            <a:pPr>
              <a:buFont typeface="Arial" pitchFamily="34" charset="0"/>
              <a:buChar char="•"/>
            </a:pPr>
            <a:endParaRPr lang="es-ES" sz="1200" dirty="0" smtClean="0"/>
          </a:p>
          <a:p>
            <a:pPr>
              <a:buFont typeface="Arial" pitchFamily="34" charset="0"/>
              <a:buChar char="•"/>
            </a:pPr>
            <a:r>
              <a:rPr lang="es-ES" sz="1200" dirty="0" smtClean="0"/>
              <a:t>Para obtener nuevamente los DTC , presione y suelte EN CRUCERO y reanudar botones / ACCEL vez. El ECM volverá a enviar el DTC almacenado. </a:t>
            </a:r>
          </a:p>
          <a:p>
            <a:pPr>
              <a:buFont typeface="Arial" pitchFamily="34" charset="0"/>
              <a:buChar char="•"/>
            </a:pPr>
            <a:endParaRPr lang="es-E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4345"/>
            <a:ext cx="8496944" cy="4524315"/>
          </a:xfrm>
          <a:prstGeom prst="rect">
            <a:avLst/>
          </a:prstGeom>
        </p:spPr>
        <p:txBody>
          <a:bodyPr wrap="square">
            <a:spAutoFit/>
          </a:bodyPr>
          <a:lstStyle/>
          <a:p>
            <a:pPr>
              <a:buFont typeface="Arial" pitchFamily="34" charset="0"/>
              <a:buChar char="•"/>
            </a:pPr>
            <a:r>
              <a:rPr lang="es-ES" dirty="0" smtClean="0"/>
              <a:t>Borrar códigos inactivos.</a:t>
            </a:r>
            <a:endParaRPr lang="es-ES" dirty="0" smtClean="0"/>
          </a:p>
          <a:p>
            <a:pPr>
              <a:buFont typeface="Arial" pitchFamily="34" charset="0"/>
              <a:buChar char="•"/>
            </a:pPr>
            <a:endParaRPr lang="es-ES" dirty="0" smtClean="0"/>
          </a:p>
          <a:p>
            <a:pPr>
              <a:buFont typeface="Arial" pitchFamily="34" charset="0"/>
              <a:buChar char="•"/>
            </a:pPr>
            <a:r>
              <a:rPr lang="es-ES" dirty="0" smtClean="0"/>
              <a:t>Poner el freno de estacionamiento (necesario para la señal correcta y ESC para borrar los códigos). </a:t>
            </a:r>
          </a:p>
          <a:p>
            <a:pPr>
              <a:buFont typeface="Arial" pitchFamily="34" charset="0"/>
              <a:buChar char="•"/>
            </a:pPr>
            <a:endParaRPr lang="es-ES" dirty="0" smtClean="0"/>
          </a:p>
          <a:p>
            <a:pPr>
              <a:buFont typeface="Arial" pitchFamily="34" charset="0"/>
              <a:buChar char="•"/>
            </a:pPr>
            <a:r>
              <a:rPr lang="es-ES" dirty="0" smtClean="0"/>
              <a:t>Girar la llave a la posición de encendido con motor apagado. </a:t>
            </a:r>
          </a:p>
          <a:p>
            <a:pPr>
              <a:buFont typeface="Arial" pitchFamily="34" charset="0"/>
              <a:buChar char="•"/>
            </a:pPr>
            <a:endParaRPr lang="es-ES" dirty="0" smtClean="0"/>
          </a:p>
          <a:p>
            <a:pPr>
              <a:buFont typeface="Arial" pitchFamily="34" charset="0"/>
              <a:buChar char="•"/>
            </a:pPr>
            <a:r>
              <a:rPr lang="es-ES" dirty="0" smtClean="0"/>
              <a:t>Presione y sostenga el botón ON CRUISE y RESUME / ACCEL botones simultáneamente. </a:t>
            </a:r>
          </a:p>
          <a:p>
            <a:pPr>
              <a:buFont typeface="Arial" pitchFamily="34" charset="0"/>
              <a:buChar char="•"/>
            </a:pPr>
            <a:endParaRPr lang="es-ES" dirty="0" smtClean="0"/>
          </a:p>
          <a:p>
            <a:pPr>
              <a:buFont typeface="Arial" pitchFamily="34" charset="0"/>
              <a:buChar char="•"/>
            </a:pPr>
            <a:r>
              <a:rPr lang="es-ES" dirty="0" smtClean="0"/>
              <a:t>Continúe oprimiendo los botones de control de crucero. Presione y suelte el pedal del acelerador tres (3) veces dentro de un periodo de (6) segundos.  Si tarda mas tiempo los códigos no se borrarán.</a:t>
            </a:r>
          </a:p>
          <a:p>
            <a:pPr>
              <a:buFont typeface="Arial" pitchFamily="34" charset="0"/>
              <a:buChar char="•"/>
            </a:pPr>
            <a:endParaRPr lang="es-ES" dirty="0" smtClean="0"/>
          </a:p>
          <a:p>
            <a:pPr>
              <a:buFont typeface="Arial" pitchFamily="34" charset="0"/>
              <a:buChar char="•"/>
            </a:pPr>
            <a:r>
              <a:rPr lang="es-ES" dirty="0" smtClean="0"/>
              <a:t>Suelte los botones de control de crucero. </a:t>
            </a:r>
          </a:p>
          <a:p>
            <a:pPr>
              <a:buFont typeface="Arial" pitchFamily="34" charset="0"/>
              <a:buChar char="•"/>
            </a:pPr>
            <a:endParaRPr lang="es-ES" dirty="0" smtClean="0"/>
          </a:p>
          <a:p>
            <a:pPr>
              <a:buFont typeface="Arial" pitchFamily="34" charset="0"/>
              <a:buChar char="•"/>
            </a:pPr>
            <a:r>
              <a:rPr lang="es-ES" dirty="0" smtClean="0"/>
              <a:t>Se borrarán los códigos inactivos.</a:t>
            </a:r>
            <a:endParaRPr lang="es-MX"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413</Words>
  <Application>Microsoft Office PowerPoint</Application>
  <PresentationFormat>On-screen Show (4:3)</PresentationFormat>
  <Paragraphs>31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Navistar,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Navistar Employee</dc:creator>
  <cp:lastModifiedBy>Navistar Employee</cp:lastModifiedBy>
  <cp:revision>9</cp:revision>
  <dcterms:created xsi:type="dcterms:W3CDTF">2014-10-03T14:15:55Z</dcterms:created>
  <dcterms:modified xsi:type="dcterms:W3CDTF">2014-10-03T15:45:35Z</dcterms:modified>
</cp:coreProperties>
</file>